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07.01.2021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err="1">
                <a:solidFill>
                  <a:srgbClr val="4472C4"/>
                </a:solidFill>
                <a:latin typeface="Arial" charset="0"/>
              </a:rPr>
              <a:t>WS53GDA</a:t>
            </a:r>
            <a:endParaRPr lang="cs-CZ" altLang="cs-CZ" sz="2400" b="1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Volně stojící vinotéka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Dvouzónová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100" dirty="0"/>
              <a:t>Kapacita: 53 lahví</a:t>
            </a:r>
          </a:p>
          <a:p>
            <a:pPr marL="0" indent="0">
              <a:buNone/>
            </a:pPr>
            <a:r>
              <a:rPr lang="cs-CZ" sz="1100" dirty="0"/>
              <a:t>Objem: 172 litrů</a:t>
            </a:r>
          </a:p>
          <a:p>
            <a:pPr marL="0" indent="0">
              <a:buNone/>
            </a:pPr>
            <a:r>
              <a:rPr lang="cs-CZ" sz="1100" dirty="0"/>
              <a:t>Energetická třída: A (135 kWh/rok), (0,37 kWh/den)</a:t>
            </a:r>
          </a:p>
          <a:p>
            <a:pPr marL="0" indent="0">
              <a:buNone/>
            </a:pPr>
            <a:r>
              <a:rPr lang="cs-CZ" sz="1100" dirty="0"/>
              <a:t>Displej: externí ovládání, LED</a:t>
            </a:r>
          </a:p>
          <a:p>
            <a:pPr marL="0" indent="0">
              <a:buNone/>
            </a:pPr>
            <a:r>
              <a:rPr lang="cs-CZ" sz="1100" dirty="0"/>
              <a:t>Zóny: 2</a:t>
            </a:r>
          </a:p>
          <a:p>
            <a:pPr marL="0" indent="0">
              <a:buNone/>
            </a:pPr>
            <a:r>
              <a:rPr lang="cs-CZ" sz="1100" dirty="0"/>
              <a:t>Aktivní cirkulace vzduchu: ANO</a:t>
            </a:r>
          </a:p>
          <a:p>
            <a:pPr marL="0" indent="0">
              <a:buNone/>
            </a:pPr>
            <a:r>
              <a:rPr lang="cs-CZ" sz="1100" dirty="0"/>
              <a:t>Automatické odmrazování: ANO (</a:t>
            </a:r>
            <a:r>
              <a:rPr lang="cs-CZ" sz="1100" dirty="0" err="1"/>
              <a:t>Frost</a:t>
            </a:r>
            <a:r>
              <a:rPr lang="cs-CZ" sz="1100" dirty="0"/>
              <a:t> Free systém)</a:t>
            </a:r>
          </a:p>
          <a:p>
            <a:pPr marL="0" indent="0">
              <a:buNone/>
            </a:pPr>
            <a:r>
              <a:rPr lang="cs-CZ" sz="1100" dirty="0"/>
              <a:t>Filtr s aktivním uhlím: ANO</a:t>
            </a:r>
          </a:p>
          <a:p>
            <a:pPr marL="0" indent="0">
              <a:buNone/>
            </a:pPr>
            <a:r>
              <a:rPr lang="cs-CZ" sz="1100" dirty="0"/>
              <a:t>Vnitřní osvětlení: ANO</a:t>
            </a:r>
          </a:p>
          <a:p>
            <a:pPr marL="0" indent="0">
              <a:buNone/>
            </a:pPr>
            <a:r>
              <a:rPr lang="cs-CZ" sz="1100" dirty="0"/>
              <a:t>UV ochrana: ANO</a:t>
            </a:r>
          </a:p>
          <a:p>
            <a:pPr marL="0" indent="0">
              <a:buNone/>
            </a:pPr>
            <a:r>
              <a:rPr lang="cs-CZ" sz="1100" dirty="0"/>
              <a:t>Alarm: LED</a:t>
            </a:r>
          </a:p>
          <a:p>
            <a:pPr marL="0" indent="0">
              <a:buNone/>
            </a:pPr>
            <a:r>
              <a:rPr lang="cs-CZ" sz="1100" dirty="0"/>
              <a:t>Zámek: ANO</a:t>
            </a:r>
          </a:p>
          <a:p>
            <a:pPr marL="0" indent="0">
              <a:buNone/>
            </a:pPr>
            <a:r>
              <a:rPr lang="cs-CZ" sz="1100" dirty="0"/>
              <a:t>Police: 8, dřevěné</a:t>
            </a:r>
          </a:p>
          <a:p>
            <a:pPr marL="0" indent="0">
              <a:buNone/>
            </a:pPr>
            <a:r>
              <a:rPr lang="cs-CZ" sz="1100" dirty="0"/>
              <a:t>Nastavení teploty: elektronické</a:t>
            </a:r>
          </a:p>
          <a:p>
            <a:pPr marL="0" indent="0">
              <a:buNone/>
            </a:pPr>
            <a:r>
              <a:rPr lang="cs-CZ" sz="1100" dirty="0"/>
              <a:t>Rozsah teploty: 5 – 20 °C</a:t>
            </a:r>
          </a:p>
          <a:p>
            <a:pPr marL="0" indent="0">
              <a:buNone/>
            </a:pPr>
            <a:r>
              <a:rPr lang="cs-CZ" sz="1100" dirty="0"/>
              <a:t>Příslušenství: nádoba na vodu</a:t>
            </a:r>
          </a:p>
          <a:p>
            <a:pPr marL="0" indent="0">
              <a:buNone/>
            </a:pPr>
            <a:r>
              <a:rPr lang="cs-CZ" sz="1100" dirty="0"/>
              <a:t> </a:t>
            </a:r>
          </a:p>
          <a:p>
            <a:pPr marL="0" indent="0">
              <a:buNone/>
            </a:pPr>
            <a:r>
              <a:rPr lang="cs-CZ" sz="1100" dirty="0"/>
              <a:t>Klimatická třída: ST (18 – 38 °C) </a:t>
            </a:r>
          </a:p>
          <a:p>
            <a:pPr marL="0" indent="0">
              <a:buNone/>
            </a:pPr>
            <a:r>
              <a:rPr lang="cs-CZ" sz="1100" dirty="0"/>
              <a:t>Otevírání dveří: pouze pravé</a:t>
            </a:r>
          </a:p>
          <a:p>
            <a:pPr marL="0" indent="0">
              <a:buNone/>
            </a:pPr>
            <a:r>
              <a:rPr lang="cs-CZ" sz="1100" dirty="0"/>
              <a:t>Kompresor: 1, anti-vibrační</a:t>
            </a:r>
          </a:p>
          <a:p>
            <a:pPr marL="0" indent="0">
              <a:buNone/>
            </a:pPr>
            <a:r>
              <a:rPr lang="cs-CZ" sz="1100" dirty="0"/>
              <a:t>Chladivo: </a:t>
            </a:r>
            <a:r>
              <a:rPr lang="cs-CZ" sz="1100" dirty="0" err="1"/>
              <a:t>R600a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Úroveň hluku: 40 dB(A)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34003961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err="1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6930265380422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Černá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(mm)	1270 x 500 x 540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58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1340 x 565 x 635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62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0" t="5991" r="22998" b="6509"/>
          <a:stretch/>
        </p:blipFill>
        <p:spPr bwMode="auto">
          <a:xfrm>
            <a:off x="6621477" y="1197044"/>
            <a:ext cx="1478915" cy="35998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3968" y="1005888"/>
            <a:ext cx="800100" cy="79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a09af93a-bc92-4cce-8ba3-c8fdbed82e22"/>
    <ds:schemaRef ds:uri="http://purl.org/dc/elements/1.1/"/>
    <ds:schemaRef ds:uri="b4af0723-3826-4aee-ba08-906e8dce30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190</Words>
  <Application>Microsoft Office PowerPoint</Application>
  <PresentationFormat>Předvádění na obrazovce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Hana Ticháčková</cp:lastModifiedBy>
  <cp:revision>237</cp:revision>
  <cp:lastPrinted>2016-05-31T13:00:02Z</cp:lastPrinted>
  <dcterms:created xsi:type="dcterms:W3CDTF">2015-07-16T11:02:07Z</dcterms:created>
  <dcterms:modified xsi:type="dcterms:W3CDTF">2021-01-07T10:15:02Z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