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17.07.2024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01000" cy="93610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TRIO4GXNT/1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trojkombinace </a:t>
            </a:r>
            <a:r>
              <a:rPr lang="cs-CZ" altLang="cs-CZ" sz="1400" dirty="0">
                <a:latin typeface="Arial" charset="0"/>
              </a:rPr>
              <a:t>– </a:t>
            </a:r>
            <a:r>
              <a:rPr lang="cs-CZ" altLang="cs-CZ" sz="1400" dirty="0" smtClean="0">
                <a:latin typeface="Arial" charset="0"/>
              </a:rPr>
              <a:t>plynová </a:t>
            </a:r>
            <a:r>
              <a:rPr lang="cs-CZ" altLang="cs-CZ" sz="1400" dirty="0">
                <a:latin typeface="Arial" charset="0"/>
              </a:rPr>
              <a:t>deska, trouba, </a:t>
            </a:r>
            <a:r>
              <a:rPr lang="cs-CZ" altLang="cs-CZ" sz="1400" dirty="0" smtClean="0">
                <a:latin typeface="Arial" charset="0"/>
              </a:rPr>
              <a:t>myčka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40 l trouba,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plynové varné zóny, 6 mycích programů, 6 sad nádobí kapacita myčky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Trouba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Elektrická trouba statická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třída: </a:t>
            </a:r>
            <a:r>
              <a:rPr lang="cs-CZ" altLang="cs-CZ" sz="800" dirty="0" smtClean="0">
                <a:latin typeface="Arial" charset="0"/>
              </a:rPr>
              <a:t>		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(l): </a:t>
            </a:r>
            <a:r>
              <a:rPr lang="cs-CZ" altLang="cs-CZ" sz="800" dirty="0" smtClean="0">
                <a:latin typeface="Arial" charset="0"/>
              </a:rPr>
              <a:t>		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přirozená konvekce (kWh): </a:t>
            </a:r>
            <a:r>
              <a:rPr lang="cs-CZ" altLang="cs-CZ" sz="800" dirty="0" smtClean="0">
                <a:latin typeface="Arial" charset="0"/>
              </a:rPr>
              <a:t>	0,69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Spotř. en. </a:t>
            </a:r>
            <a:r>
              <a:rPr lang="cs-CZ" altLang="cs-CZ" sz="800" dirty="0" smtClean="0">
                <a:latin typeface="Arial" charset="0"/>
              </a:rPr>
              <a:t>nucená </a:t>
            </a:r>
            <a:r>
              <a:rPr lang="cs-CZ" altLang="cs-CZ" sz="800" dirty="0">
                <a:latin typeface="Arial" charset="0"/>
              </a:rPr>
              <a:t>konvekce (kWh): 	</a:t>
            </a:r>
            <a:r>
              <a:rPr lang="cs-CZ" altLang="cs-CZ" sz="800" dirty="0" smtClean="0">
                <a:latin typeface="Arial" charset="0"/>
              </a:rPr>
              <a:t>-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Příkon (W)		2100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programy + osvětlení trouby</a:t>
            </a:r>
            <a:r>
              <a:rPr lang="cs-CZ" altLang="cs-CZ" sz="800" dirty="0" smtClean="0">
                <a:latin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gril, gril s otočným grilem, statický s otočným grilem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Otočné </a:t>
            </a:r>
            <a:r>
              <a:rPr lang="cs-CZ" altLang="cs-CZ" sz="800" dirty="0" smtClean="0">
                <a:latin typeface="Arial" charset="0"/>
              </a:rPr>
              <a:t>knoflíky; Mechanická minutka; Naprogramování konce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Dvojité </a:t>
            </a:r>
            <a:r>
              <a:rPr lang="cs-CZ" altLang="cs-CZ" sz="800" dirty="0">
                <a:latin typeface="Arial" charset="0"/>
              </a:rPr>
              <a:t>sklo dvířek </a:t>
            </a:r>
            <a:r>
              <a:rPr lang="cs-CZ" altLang="cs-CZ" sz="800" dirty="0" smtClean="0">
                <a:latin typeface="Arial" charset="0"/>
              </a:rPr>
              <a:t>trouby; Boční prolisy na vedení plechů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</a:t>
            </a:r>
            <a:r>
              <a:rPr lang="cs-CZ" altLang="cs-CZ" sz="800" dirty="0" smtClean="0">
                <a:latin typeface="Arial" charset="0"/>
              </a:rPr>
              <a:t>(35 mm); 1x rošt; 1x otočný rožeň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Varná deska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Plynová varná deska se 4 hořáky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super rychlý hořák 3 500 W – 112 mm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rychlý hořák 2 500 W – 101 mm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smtClean="0">
                <a:latin typeface="Arial" charset="0"/>
              </a:rPr>
              <a:t>standardní hořák </a:t>
            </a:r>
            <a:r>
              <a:rPr lang="cs-CZ" altLang="cs-CZ" sz="800" dirty="0">
                <a:latin typeface="Arial" charset="0"/>
              </a:rPr>
              <a:t>1 750 W – 75 mm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pomocný hořák 1 000 W – 51 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Elektrické zapalování v </a:t>
            </a:r>
            <a:r>
              <a:rPr lang="cs-CZ" altLang="cs-CZ" sz="800" dirty="0" smtClean="0">
                <a:latin typeface="Arial" charset="0"/>
              </a:rPr>
              <a:t>knoflíku; Bezpečnostní </a:t>
            </a:r>
            <a:r>
              <a:rPr lang="cs-CZ" altLang="cs-CZ" sz="800" dirty="0">
                <a:latin typeface="Arial" charset="0"/>
              </a:rPr>
              <a:t>pojistky plynu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Vyvážené snímatelné skleněné víko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Smaltované podpěry hrnců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Tryskly na zemní plyn a LPG jsou součástí výrobku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Myčka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F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8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56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D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mycích </a:t>
            </a:r>
            <a:r>
              <a:rPr lang="cs-CZ" altLang="cs-CZ" sz="800" dirty="0" smtClean="0">
                <a:latin typeface="Arial" charset="0"/>
              </a:rPr>
              <a:t>programů: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Intenzivní 75°C, </a:t>
            </a:r>
            <a:r>
              <a:rPr lang="cs-CZ" altLang="cs-CZ" sz="800" dirty="0" smtClean="0">
                <a:latin typeface="Arial" charset="0"/>
              </a:rPr>
              <a:t>Univerzální 65°C, Eco 45°C, Rychlý 32 min. 50°C, Oplachování, Eco + Express 70°C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start, Express, Ukazatel nedostatku soli, Reset, Star &amp;Stop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programy  pečení + 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Kompaktní spotřebič 3v1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pečící 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742413" y="3598271"/>
            <a:ext cx="97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 35 mm</a:t>
            </a:r>
          </a:p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33002130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8059019015712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865 x 600 x 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660x 700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7944" y="2636912"/>
            <a:ext cx="720000" cy="712615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052736"/>
            <a:ext cx="612000" cy="61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720000" cy="72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63094" y="1052736"/>
            <a:ext cx="504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Vývojový diagram: spojnice 3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67944" y="10527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Trouba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Myčka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Varná deska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Vývojový diagram: spojnice 43"/>
          <p:cNvSpPr/>
          <p:nvPr/>
        </p:nvSpPr>
        <p:spPr>
          <a:xfrm>
            <a:off x="4067944" y="1844824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191683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4 programy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pečení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111250" cy="785813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074940" y="179745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myčka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872081" y="56239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6951" r="19099" b="8001"/>
          <a:stretch/>
        </p:blipFill>
        <p:spPr>
          <a:xfrm>
            <a:off x="5796135" y="1635254"/>
            <a:ext cx="1512168" cy="34023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961928" y="373732"/>
            <a:ext cx="706388" cy="692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43673"/>
            <a:ext cx="1406798" cy="2813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75" y="4970598"/>
            <a:ext cx="792070" cy="1583770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75" y="422711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Ovál 3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788024" y="436518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 s otočným rožněm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73</Words>
  <Application>Microsoft Office PowerPoint</Application>
  <PresentationFormat>Předvádění na obrazovce (4:3)</PresentationFormat>
  <Paragraphs>74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139</cp:revision>
  <cp:lastPrinted>2016-05-05T10:40:20Z</cp:lastPrinted>
  <dcterms:created xsi:type="dcterms:W3CDTF">2015-07-16T11:02:07Z</dcterms:created>
  <dcterms:modified xsi:type="dcterms:W3CDTF">2024-07-17T11:52:38Z</dcterms:modified>
</cp:coreProperties>
</file>