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-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RP4 476BWMBC/1-S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plněná automatická pračka RapidÓ Pro SLIM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9 rychlých cyklů, Wifi + Bluetooth, Snap&amp;Wash, pára, dotykový displej s češtinou, invertorový motor Speed Drive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0,448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Wifi + Bluetooth připojení - možnost ovládat pračku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</a:t>
            </a:r>
            <a:r>
              <a:rPr lang="cs-CZ" altLang="cs-CZ" sz="800" b="1" dirty="0" smtClean="0">
                <a:latin typeface="Arial" charset="0"/>
              </a:rPr>
              <a:t>Vedení </a:t>
            </a:r>
            <a:r>
              <a:rPr lang="cs-CZ" altLang="cs-CZ" sz="800" b="1" dirty="0">
                <a:latin typeface="Arial" charset="0"/>
              </a:rPr>
              <a:t>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</a:t>
            </a:r>
            <a:r>
              <a:rPr lang="cs-CZ" altLang="cs-CZ" sz="800" b="1" dirty="0" smtClean="0">
                <a:latin typeface="Arial" charset="0"/>
              </a:rPr>
              <a:t>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asistenty Alexa </a:t>
            </a:r>
            <a:r>
              <a:rPr lang="cs-CZ" altLang="cs-CZ" sz="800" b="1" dirty="0">
                <a:latin typeface="Arial" panose="020B0604020202020204" pitchFamily="34" charset="0"/>
              </a:rPr>
              <a:t>(Amazon)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Google (pouze v ENG)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Snap&amp;Wash – vyfoť prádlo a aplikace sama pozná množství a barvu a vybere nejvhodnější rychlý cyklus s dalšími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nastaveními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 smtClean="0">
                <a:latin typeface="Arial" charset="0"/>
              </a:rPr>
              <a:t>Quick</a:t>
            </a:r>
            <a:r>
              <a:rPr lang="cs-CZ" altLang="cs-CZ" sz="800" b="1" dirty="0" smtClean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&amp; </a:t>
            </a:r>
            <a:r>
              <a:rPr lang="cs-CZ" altLang="cs-CZ" sz="800" b="1" dirty="0" err="1">
                <a:latin typeface="Arial" charset="0"/>
              </a:rPr>
              <a:t>Clean</a:t>
            </a:r>
            <a:r>
              <a:rPr lang="cs-CZ" altLang="cs-CZ" sz="800" b="1" dirty="0">
                <a:latin typeface="Arial" charset="0"/>
              </a:rPr>
              <a:t> – smísení vody a detergentu pro dosažení stejných výsledků praní při 20°C / 40°C jako při 40 °C / 60°C</a:t>
            </a:r>
            <a:r>
              <a:rPr lang="cs-CZ" altLang="cs-CZ" sz="800" dirty="0">
                <a:latin typeface="Arial" charset="0"/>
              </a:rPr>
              <a:t>,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min, Rychlé barevné 59 min, Rychlá perfektní bavlna 59 min, Rychlý hygienický plus 59 min, </a:t>
            </a:r>
            <a:r>
              <a:rPr lang="cs-CZ" altLang="cs-CZ" sz="800" b="1" dirty="0" smtClean="0">
                <a:latin typeface="Arial" charset="0"/>
              </a:rPr>
              <a:t>Easy Iron - Snadné žehlení plus 39 min</a:t>
            </a:r>
            <a:r>
              <a:rPr lang="cs-CZ" altLang="cs-CZ" sz="800" dirty="0" smtClean="0">
                <a:latin typeface="Arial" charset="0"/>
              </a:rPr>
              <a:t>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 a barevné, 20°C, Eco 40 – 60°, Bavlna,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</a:t>
            </a:r>
            <a:r>
              <a:rPr lang="cs-CZ" altLang="cs-CZ" sz="800" b="1" dirty="0" smtClean="0">
                <a:latin typeface="Arial" charset="0"/>
              </a:rPr>
              <a:t>Pára – Easy Iron – 3 úrovně Bavlna, Syntetika, Jemné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b="1" dirty="0" smtClean="0">
                <a:latin typeface="Arial" charset="0"/>
              </a:rPr>
              <a:t>Parní hygienický plus – certifikace The British Allergy Foundation, Noční </a:t>
            </a:r>
            <a:r>
              <a:rPr lang="cs-CZ" altLang="cs-CZ" sz="800" b="1" dirty="0" smtClean="0">
                <a:latin typeface="Arial" charset="0"/>
              </a:rPr>
              <a:t>praní, Čištění bubnu, </a:t>
            </a:r>
            <a:r>
              <a:rPr lang="cs-CZ" altLang="cs-CZ" sz="800" dirty="0" smtClean="0">
                <a:latin typeface="Arial" charset="0"/>
              </a:rPr>
              <a:t>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(3), </a:t>
            </a:r>
            <a:r>
              <a:rPr lang="cs-CZ" altLang="cs-CZ" sz="800" dirty="0">
                <a:latin typeface="Arial" charset="0"/>
              </a:rPr>
              <a:t>Nastavení teploty praní, Nastavení otáček odstřeďování</a:t>
            </a:r>
            <a:r>
              <a:rPr lang="cs-CZ" altLang="cs-CZ" sz="800" dirty="0" smtClean="0">
                <a:latin typeface="Arial" charset="0"/>
              </a:rPr>
              <a:t>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 smtClean="0">
                <a:latin typeface="Arial" charset="0"/>
              </a:rPr>
              <a:t>bubnu 48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22683" y="178947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79591" y="419234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79188" y="1800053"/>
            <a:ext cx="8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funkce certifikovaná BAF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7333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31019127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8059019056050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černými dvířky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41677" y="5796553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79591" y="42643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3" name="Immagin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97216" y="950414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516216" y="1007268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>
            <a:off x="6461797" y="2329728"/>
            <a:ext cx="300711" cy="325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12152" y="219321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55" y="1618170"/>
            <a:ext cx="1111250" cy="5524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30394"/>
            <a:ext cx="756000" cy="756000"/>
          </a:xfrm>
          <a:prstGeom prst="flowChartConnector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1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16035"/>
            <a:ext cx="756000" cy="756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6" y="4185168"/>
            <a:ext cx="756000" cy="756000"/>
          </a:xfrm>
          <a:prstGeom prst="flowChartConnector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08" y="2089281"/>
            <a:ext cx="720000" cy="72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3800" r="17451" b="4851"/>
          <a:stretch/>
        </p:blipFill>
        <p:spPr>
          <a:xfrm>
            <a:off x="5761199" y="2839734"/>
            <a:ext cx="1523083" cy="21033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234158" y="912065"/>
            <a:ext cx="706388" cy="692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58" y="2212848"/>
            <a:ext cx="1375584" cy="2751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91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151</cp:revision>
  <cp:lastPrinted>2016-05-05T10:40:20Z</cp:lastPrinted>
  <dcterms:created xsi:type="dcterms:W3CDTF">2015-07-16T11:02:07Z</dcterms:created>
  <dcterms:modified xsi:type="dcterms:W3CDTF">2022-08-08T09:49:45Z</dcterms:modified>
</cp:coreProperties>
</file>