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30.06.2020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0"/>
            <a:ext cx="9107489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CSO H9A2TE-S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</a:t>
            </a:r>
            <a:r>
              <a:rPr lang="cs-CZ" altLang="cs-CZ" sz="1400" dirty="0" smtClean="0">
                <a:latin typeface="Arial" charset="0"/>
              </a:rPr>
              <a:t>sušička s tepelným čerpadlem Smart Pro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Wifi + Bluetooth, tepelné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čerpadlo,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A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++,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7 rychlých cyklů, Woolmark Apparel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Care, nádoba Easy Case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(kg) 	</a:t>
            </a:r>
            <a:r>
              <a:rPr lang="cs-CZ" altLang="cs-CZ" sz="800" dirty="0" smtClean="0">
                <a:latin typeface="Arial" charset="0"/>
              </a:rPr>
              <a:t>	</a:t>
            </a:r>
            <a:r>
              <a:rPr lang="cs-CZ" altLang="cs-CZ" sz="800" dirty="0">
                <a:latin typeface="Arial" charset="0"/>
              </a:rPr>
              <a:t>9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</a:t>
            </a:r>
            <a:r>
              <a:rPr lang="cs-CZ" altLang="cs-CZ" sz="800" dirty="0">
                <a:latin typeface="Arial" charset="0"/>
              </a:rPr>
              <a:t>třída	</a:t>
            </a:r>
            <a:r>
              <a:rPr lang="cs-CZ" altLang="cs-CZ" sz="800" dirty="0" smtClean="0">
                <a:latin typeface="Arial" charset="0"/>
              </a:rPr>
              <a:t>		A</a:t>
            </a:r>
            <a:r>
              <a:rPr lang="cs-CZ" altLang="cs-CZ" sz="800" dirty="0" smtClean="0">
                <a:latin typeface="Arial" charset="0"/>
              </a:rPr>
              <a:t>++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2,18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Spotř. en. Program bavlna částečná náplň (kWh) 	</a:t>
            </a:r>
            <a:r>
              <a:rPr lang="cs-CZ" altLang="cs-CZ" sz="800" dirty="0" smtClean="0">
                <a:latin typeface="Arial" charset="0"/>
              </a:rPr>
              <a:t>1,15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259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</a:t>
            </a:r>
            <a:r>
              <a:rPr lang="cs-CZ" altLang="cs-CZ" sz="800" dirty="0" smtClean="0">
                <a:latin typeface="Arial" charset="0"/>
              </a:rPr>
              <a:t>260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</a:t>
            </a:r>
            <a:r>
              <a:rPr lang="cs-CZ" altLang="cs-CZ" sz="800" b="1" dirty="0" smtClean="0">
                <a:latin typeface="Arial" charset="0"/>
              </a:rPr>
              <a:t>sušičku </a:t>
            </a:r>
            <a:r>
              <a:rPr lang="cs-CZ" altLang="cs-CZ" sz="800" b="1" dirty="0">
                <a:latin typeface="Arial" charset="0"/>
              </a:rPr>
              <a:t>přes </a:t>
            </a:r>
            <a:r>
              <a:rPr lang="cs-CZ" altLang="cs-CZ" sz="800" b="1" dirty="0" smtClean="0">
                <a:latin typeface="Arial" charset="0"/>
              </a:rPr>
              <a:t>aplikaci simply </a:t>
            </a:r>
            <a:r>
              <a:rPr lang="cs-CZ" altLang="cs-CZ" sz="800" b="1" dirty="0">
                <a:latin typeface="Arial" charset="0"/>
              </a:rPr>
              <a:t>Fi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Vedení 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Tepelné </a:t>
            </a:r>
            <a:r>
              <a:rPr lang="cs-CZ" altLang="cs-CZ" sz="800" b="1" dirty="0">
                <a:latin typeface="Arial" charset="0"/>
              </a:rPr>
              <a:t>čerpadlo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14 programů základních (z toho </a:t>
            </a:r>
            <a:r>
              <a:rPr lang="cs-CZ" altLang="cs-CZ" sz="800" b="1" dirty="0">
                <a:latin typeface="Arial" charset="0"/>
              </a:rPr>
              <a:t>7</a:t>
            </a:r>
            <a:r>
              <a:rPr lang="cs-CZ" altLang="cs-CZ" sz="800" b="1" dirty="0" smtClean="0">
                <a:latin typeface="Arial" charset="0"/>
              </a:rPr>
              <a:t> krátkých cyklů do 90 min</a:t>
            </a:r>
            <a:r>
              <a:rPr lang="cs-CZ" altLang="cs-CZ" sz="800" dirty="0" smtClean="0">
                <a:latin typeface="Arial" charset="0"/>
              </a:rPr>
              <a:t> ) + Wifi programy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Eco Bavlna, Bílé, Džíny, Tmavé a Barevné, Syntetika, Košile, </a:t>
            </a:r>
            <a:r>
              <a:rPr lang="cs-CZ" altLang="cs-CZ" sz="800" b="1" dirty="0">
                <a:latin typeface="Arial" charset="0"/>
              </a:rPr>
              <a:t>Vlna -  Woolmark Apparel Care certifikace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Denní Perfect 59 min, Denní 45 min, Úsporný 30 min, Osvěžení, </a:t>
            </a:r>
            <a:r>
              <a:rPr lang="cs-CZ" altLang="cs-CZ" sz="800" b="1" dirty="0" smtClean="0">
                <a:latin typeface="Arial" charset="0"/>
              </a:rPr>
              <a:t>Relax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smtClean="0">
                <a:latin typeface="Arial" charset="0"/>
              </a:rPr>
              <a:t>– uvolnění vláken a pomačkání za 12 min</a:t>
            </a:r>
            <a:r>
              <a:rPr lang="cs-CZ" altLang="cs-CZ" sz="800" dirty="0" smtClean="0">
                <a:latin typeface="Arial" charset="0"/>
              </a:rPr>
              <a:t>, Sport Plus, Malá náplň,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Memo – uložení oblíbeného programu do paměti, Časované sušení, Senzorové sušení, Odložený </a:t>
            </a:r>
            <a:r>
              <a:rPr lang="cs-CZ" altLang="cs-CZ" sz="800" dirty="0">
                <a:latin typeface="Arial" charset="0"/>
              </a:rPr>
              <a:t>start </a:t>
            </a:r>
            <a:r>
              <a:rPr lang="cs-CZ" altLang="cs-CZ" sz="800" dirty="0" smtClean="0">
                <a:latin typeface="Arial" charset="0"/>
              </a:rPr>
              <a:t>až 24 hod, </a:t>
            </a:r>
            <a:r>
              <a:rPr lang="cs-CZ" altLang="cs-CZ" sz="800" b="1" dirty="0" smtClean="0">
                <a:latin typeface="Arial" charset="0"/>
              </a:rPr>
              <a:t>Super Easy Iron - Ochrana proti pomačkání pro snadné žehlení</a:t>
            </a:r>
            <a:r>
              <a:rPr lang="cs-CZ" altLang="cs-CZ" sz="800" dirty="0" smtClean="0">
                <a:latin typeface="Arial" charset="0"/>
              </a:rPr>
              <a:t>, Zablokování tlačítek, Ukazatel zanesení fitlru, Ukazatel naplnění nádoby na vodu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Digitální </a:t>
            </a:r>
            <a:r>
              <a:rPr lang="cs-CZ" altLang="cs-CZ" sz="800" dirty="0" smtClean="0">
                <a:latin typeface="Arial" charset="0"/>
              </a:rPr>
              <a:t>dotykový 5 místný displej v češtině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Easy </a:t>
            </a:r>
            <a:r>
              <a:rPr lang="cs-CZ" altLang="cs-CZ" sz="800" b="1" dirty="0">
                <a:latin typeface="Arial" charset="0"/>
              </a:rPr>
              <a:t>Case - Nádoba na vodu umístěná ve dvířkách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</a:t>
            </a:r>
            <a:r>
              <a:rPr lang="cs-CZ" altLang="cs-CZ" sz="800" dirty="0">
                <a:latin typeface="Arial" charset="0"/>
              </a:rPr>
              <a:t>nádoby na vodu </a:t>
            </a:r>
            <a:r>
              <a:rPr lang="cs-CZ" altLang="cs-CZ" sz="800" dirty="0" smtClean="0">
                <a:latin typeface="Arial" charset="0"/>
              </a:rPr>
              <a:t>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Umístění pantů vlevo; chladivo R134a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Možnost připojení na odpad (vypouštěcí hadička součástí výrobku)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Galvanizovaný buben, Buben s obousměrným otáčením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Objem bubnu 125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Polohovatelné nožičky; Prosklená dvířka; Rozkládací filtr na textilní prach v bubnu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dveří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Fi díky 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35730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36450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436510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443711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51571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860032" y="522920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Easy Iron pro odstranění pomačkání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31101775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8016361991750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>
                <a:latin typeface="Arial" panose="020B0604020202020204" pitchFamily="34" charset="0"/>
              </a:rPr>
              <a:t>850 x </a:t>
            </a:r>
            <a:r>
              <a:rPr lang="cs-CZ" altLang="cs-CZ" sz="800" dirty="0" smtClean="0">
                <a:latin typeface="Arial" panose="020B0604020202020204" pitchFamily="34" charset="0"/>
              </a:rPr>
              <a:t>595 x 600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42,2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660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43,7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157192"/>
            <a:ext cx="720000" cy="720000"/>
          </a:xfrm>
          <a:prstGeom prst="flowChartConnector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65104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3573016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pic>
        <p:nvPicPr>
          <p:cNvPr id="44" name="Immagine 4">
            <a:extLst>
              <a:ext uri="{FF2B5EF4-FFF2-40B4-BE49-F238E27FC236}">
                <a16:creationId xmlns="" xmlns:a16="http://schemas.microsoft.com/office/drawing/2014/main" id="{8FEC3CAD-FE03-456A-9135-E151861453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4127" y="1035556"/>
            <a:ext cx="1494701" cy="343503"/>
          </a:xfrm>
          <a:prstGeom prst="rect">
            <a:avLst/>
          </a:prstGeom>
        </p:spPr>
      </p:pic>
      <p:pic>
        <p:nvPicPr>
          <p:cNvPr id="45" name="Obrázek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32" y="1246181"/>
            <a:ext cx="828000" cy="31109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" t="4851" r="6800" b="4851"/>
          <a:stretch/>
        </p:blipFill>
        <p:spPr>
          <a:xfrm>
            <a:off x="6119972" y="1699926"/>
            <a:ext cx="2322506" cy="32215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65" y="901952"/>
            <a:ext cx="720000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967" y="86733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80</Words>
  <Application>Microsoft Office PowerPoint</Application>
  <PresentationFormat>Předvádění na obrazovce (4:3)</PresentationFormat>
  <Paragraphs>61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159</cp:revision>
  <cp:lastPrinted>2016-05-05T10:40:20Z</cp:lastPrinted>
  <dcterms:created xsi:type="dcterms:W3CDTF">2015-07-16T11:02:07Z</dcterms:created>
  <dcterms:modified xsi:type="dcterms:W3CDTF">2020-06-30T14:05:15Z</dcterms:modified>
</cp:coreProperties>
</file>