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HW50-BP12307-S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Předem plněná automatická pračka Mini Drum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motor, ABT antibakteriální ošetření, digitální displej, rychlý cyklus, tichý chod 66 dB(A), Dual Spray, AI cyklus 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(kg)		5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0,391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(kWh)	39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30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1200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3:08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66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A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Invertorový motor – bezkartáčový typ motoru s klasickým převodem přes řemen a řemenici 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antibakt. ošetření zásuvky na detergent a gumového těsnění dvířek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PillowDrum – šetrný buben s polštářkovými výstupky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Smart Dual Spray - dvojité sprchování okénka dvířek a gumového těsnění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Laserem svařený buben – odolný proti poničení, jemný téměř neviditelný svár, který je šetrný k oděvům během praní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Cyklus Smart AI -  automaticky detekuje množství a typ tkaniny a nastaví ideální program. Optimalizuje spotřebu a zajišťuje lepší péči o oděv. 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Parní praní – součástí cyklu Smart AI předem nadefinované praní párou pro dokonalou hygienu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prádla</a:t>
            </a:r>
          </a:p>
          <a:p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6 programů: 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Smart AI, Expres 15‘, Jemné, Bavlna, Bavlna 20°C, Eco 40°C – 60°C </a:t>
            </a:r>
          </a:p>
          <a:p>
            <a:pPr marL="0" indent="0">
              <a:buNone/>
            </a:pP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Odložený konec programu, Nastavení teploty praní, Nastavení otáček odstřeďování, Dětský zámek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dveří; Ochrana proti úniku vody Antioverflow, Ochrana proti přetečení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Aquastop</a:t>
            </a:r>
          </a:p>
          <a:p>
            <a:pPr marL="0" indent="0">
              <a:buNone/>
            </a:pP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displej s tlačítky;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motor; </a:t>
            </a:r>
          </a:p>
          <a:p>
            <a:pPr marL="0" indent="0"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Průměr (výška) bubnu 42,5 cm;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 </a:t>
            </a: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Objem bubnu 32 l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31019768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6921081599723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Bílá s černými dvířky a 		chromovaným detailem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700 x 510 x 490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47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802 x 571 x 567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52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4942186" y="3741628"/>
            <a:ext cx="978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pouhých 66 dB(A) při odstřeďování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26386" y="2690917"/>
            <a:ext cx="897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PillowDrum –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šetrný buben s polštářkovými výstupky pro jemné zacházení s prádlem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1929026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18" y="1870812"/>
            <a:ext cx="72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29" y="3645104"/>
            <a:ext cx="720000" cy="720000"/>
          </a:xfrm>
          <a:prstGeom prst="rect">
            <a:avLst/>
          </a:prstGeom>
        </p:spPr>
      </p:pic>
      <p:sp>
        <p:nvSpPr>
          <p:cNvPr id="18" name="Obdélník 17"/>
          <p:cNvSpPr/>
          <p:nvPr/>
        </p:nvSpPr>
        <p:spPr>
          <a:xfrm>
            <a:off x="4100937" y="3643515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32" y="2741536"/>
            <a:ext cx="720000" cy="720000"/>
          </a:xfrm>
          <a:prstGeom prst="rect">
            <a:avLst/>
          </a:prstGeom>
        </p:spPr>
      </p:pic>
      <p:sp>
        <p:nvSpPr>
          <p:cNvPr id="27" name="TextovéPole 26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2019/2014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36634" y="945977"/>
            <a:ext cx="706388" cy="69269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590" y="1886411"/>
            <a:ext cx="1131335" cy="22626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32" y="978415"/>
            <a:ext cx="720000" cy="720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740" y="4398203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528" y="5481304"/>
            <a:ext cx="684000" cy="684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860032" y="5610726"/>
            <a:ext cx="978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Rychlý cyklus 15 min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797528" y="4365104"/>
            <a:ext cx="9785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Cyklus Smart AI- automaticky přizpůsobí parametry praní pro optimalizaci spotřeby, jeho součástí je i parní praní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868725" y="980728"/>
            <a:ext cx="8214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Dvojité sprchování okénka dvířek a gumového těsnění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1" t="5901" r="14300" b="10099"/>
          <a:stretch/>
        </p:blipFill>
        <p:spPr>
          <a:xfrm>
            <a:off x="5757774" y="1954934"/>
            <a:ext cx="2005142" cy="243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purl.org/dc/dcmitype/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99</Words>
  <Application>Microsoft Office PowerPoint</Application>
  <PresentationFormat>Předvádění na obrazovce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332</cp:revision>
  <cp:lastPrinted>2016-05-31T13:00:02Z</cp:lastPrinted>
  <dcterms:created xsi:type="dcterms:W3CDTF">2015-07-16T11:02:07Z</dcterms:created>
  <dcterms:modified xsi:type="dcterms:W3CDTF">2024-04-08T07:58:05Z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