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394" autoAdjust="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>
        <p:guide orient="horz" pos="2478"/>
        <p:guide orient="horz" pos="2160"/>
        <p:guide orient="horz" pos="138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5" y="-15240"/>
            <a:ext cx="9123582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OW50-BP12307-S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Vrchem plněná automatická pračka </a:t>
            </a:r>
            <a:r>
              <a:rPr lang="cs-CZ" altLang="cs-CZ" sz="1400" b="0" cap="none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Mini Drum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Invertorový motor, ABT antibakteriální ošetření, digitální displej, rychlý cyklus, tichý chod 66 dB(A), Dual Spray, AI cyklus 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Jmenovitá kapacita (kg)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5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0,391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Spotřeba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energie na 100 cyklů programu Eco 40-60 (kWh)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39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Spotřeba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vody na 1 cyklus v programu Eco 40-60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30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1200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sušení odstřeďováním		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3:08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Úroveň emisí hluku ve fázi odstřeďování (dB(A) re 1 pW)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	66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A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Invertorový motor – bezkartáčový typ motoru s klasickým převodem přes řemen a řemenici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ABT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– antibakt. ošetření zásuvky na detergent a gumového těsnění dvířek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PillowDrum – šetrný buben s polštářkovými výstupky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Smart Dual Spray - dvojité sprchování okénka dvířek a gumového těsnění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Laserem svařený buben – odolný proti poničení, jemný téměř neviditelný svár, který je šetrný k oděvům během praní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Cyklus Smart AI -  automaticky detekuje množství a typ tkaniny a nastaví ideální program a dávku pracího prostředku. Optimalizuje spotřebu a zajišťuje lepší péči o oděv.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Parní praní – součástí cyklu Smart AI předem nadefinované praní párou pro dokonalou hygienu prádla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6 programů: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Smart AI,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Rychlý 15 min,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Jemné, Bavlna, Bavlna 20°C, Eco 40°C – 60°C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Odložený konec programu, Nastavení teploty praní, Nastavení otáček odstřeďování, Dětský zámek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dveří; Ochrana proti úniku vody Antioverflow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displej s tlačítky; Invertorový motor;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Průměr (výška) bubnu 42,5 cm; Materiál bubnu Nerez/ vany Silitech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Objem bubnu 32 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33700" y="5160570"/>
            <a:ext cx="726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cyklus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7079" y="1078061"/>
            <a:ext cx="73518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Chytrý cyklus Smart AI optimalizuje spotřebu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52163" y="2677911"/>
            <a:ext cx="88093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zásuvky a gumového těsnění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94749" y="3526120"/>
            <a:ext cx="829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 pro šetrnou péči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31019907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smtClean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smtClean="0">
                <a:solidFill>
                  <a:prstClr val="black"/>
                </a:solidFill>
                <a:latin typeface="Arial" charset="0"/>
              </a:rPr>
              <a:t>8059019081526</a:t>
            </a:r>
          </a:p>
          <a:p>
            <a:pPr>
              <a:spcBef>
                <a:spcPct val="0"/>
              </a:spcBef>
            </a:pPr>
            <a:r>
              <a:rPr lang="cs-CZ" altLang="cs-CZ" sz="80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černými dvířky a 		chromovaným detailem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710 x 510 x 490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Box 22"/>
          <p:cNvSpPr txBox="1"/>
          <p:nvPr/>
        </p:nvSpPr>
        <p:spPr>
          <a:xfrm>
            <a:off x="4939531" y="1937191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 66 dB(A)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49570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Dvojité sprchování okénka a gumového těsnění 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749" y="2579888"/>
            <a:ext cx="720000" cy="720000"/>
          </a:xfrm>
          <a:prstGeom prst="flowChartConnector">
            <a:avLst/>
          </a:prstGeom>
        </p:spPr>
      </p:pic>
      <p:pic>
        <p:nvPicPr>
          <p:cNvPr id="52" name="Obrázek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498" y="1825238"/>
            <a:ext cx="720000" cy="720000"/>
          </a:xfrm>
          <a:prstGeom prst="flowChartConnector">
            <a:avLst/>
          </a:prstGeom>
        </p:spPr>
      </p:pic>
      <p:sp>
        <p:nvSpPr>
          <p:cNvPr id="45" name="TextovéPole 44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4" t="523" r="1634" b="90458"/>
          <a:stretch/>
        </p:blipFill>
        <p:spPr>
          <a:xfrm>
            <a:off x="8495504" y="938582"/>
            <a:ext cx="636495" cy="6185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925" y="2545238"/>
            <a:ext cx="1059158" cy="2118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903" y="1473362"/>
            <a:ext cx="720000" cy="720000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504" y="1036887"/>
            <a:ext cx="720000" cy="720000"/>
          </a:xfrm>
          <a:prstGeom prst="flowChartConnector">
            <a:avLst/>
          </a:prstGeom>
        </p:spPr>
      </p:pic>
      <p:sp>
        <p:nvSpPr>
          <p:cNvPr id="36" name="Vývojový diagram: spojnice 35"/>
          <p:cNvSpPr/>
          <p:nvPr/>
        </p:nvSpPr>
        <p:spPr>
          <a:xfrm>
            <a:off x="4168137" y="3413787"/>
            <a:ext cx="720000" cy="720000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TextovéPole 36"/>
          <p:cNvSpPr txBox="1"/>
          <p:nvPr/>
        </p:nvSpPr>
        <p:spPr>
          <a:xfrm>
            <a:off x="4219398" y="3538726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C00000"/>
                </a:solidFill>
              </a:rPr>
              <a:t>Šetrný</a:t>
            </a:r>
          </a:p>
          <a:p>
            <a:pPr algn="ctr"/>
            <a:r>
              <a:rPr lang="cs-CZ" sz="1200" dirty="0" smtClean="0">
                <a:solidFill>
                  <a:srgbClr val="C00000"/>
                </a:solidFill>
              </a:rPr>
              <a:t> buben</a:t>
            </a:r>
            <a:endParaRPr lang="cs-CZ" sz="1200" dirty="0">
              <a:solidFill>
                <a:srgbClr val="C00000"/>
              </a:solidFill>
            </a:endParaRPr>
          </a:p>
        </p:txBody>
      </p:sp>
      <p:sp>
        <p:nvSpPr>
          <p:cNvPr id="56" name="Vývojový diagram: spojnice 55"/>
          <p:cNvSpPr/>
          <p:nvPr/>
        </p:nvSpPr>
        <p:spPr>
          <a:xfrm>
            <a:off x="4168137" y="4193709"/>
            <a:ext cx="720000" cy="720000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TextovéPole 58"/>
          <p:cNvSpPr txBox="1"/>
          <p:nvPr/>
        </p:nvSpPr>
        <p:spPr>
          <a:xfrm>
            <a:off x="4182297" y="4229756"/>
            <a:ext cx="698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pPr algn="ctr"/>
            <a:r>
              <a:rPr lang="cs-CZ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Spray</a:t>
            </a:r>
            <a:endParaRPr lang="cs-CZ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Vývojový diagram: spojnice 59"/>
          <p:cNvSpPr/>
          <p:nvPr/>
        </p:nvSpPr>
        <p:spPr>
          <a:xfrm>
            <a:off x="4159206" y="4973631"/>
            <a:ext cx="720000" cy="720000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TextovéPole 60"/>
          <p:cNvSpPr txBox="1"/>
          <p:nvPr/>
        </p:nvSpPr>
        <p:spPr>
          <a:xfrm>
            <a:off x="4177618" y="5160570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</a:t>
            </a:r>
            <a:endParaRPr lang="cs-CZ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8" t="5883" r="12222" b="15555"/>
          <a:stretch/>
        </p:blipFill>
        <p:spPr>
          <a:xfrm>
            <a:off x="5779932" y="2123461"/>
            <a:ext cx="2146965" cy="258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1902</TotalTime>
  <Words>56</Words>
  <Application>Microsoft Office PowerPoint</Application>
  <PresentationFormat>Předvádění na obrazovce (4:3)</PresentationFormat>
  <Paragraphs>57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OW50-BP12307-S Vrchem plněná automatická pračka Mini Drum Invertorový motor, ABT antibakteriální ošetření, digitální displej, rychlý cyklus, tichý chod 66 dB(A), Dual Spray, AI cyklus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200</cp:revision>
  <cp:lastPrinted>2016-03-31T14:41:45Z</cp:lastPrinted>
  <dcterms:created xsi:type="dcterms:W3CDTF">2016-03-31T13:54:55Z</dcterms:created>
  <dcterms:modified xsi:type="dcterms:W3CDTF">2023-10-17T13:35:02Z</dcterms:modified>
</cp:coreProperties>
</file>