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CC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29.01.2024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29.01.2024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29.01.2024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29.01.2024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29.01.2024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29.01.2024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29.01.2024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29.01.2024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Obrázek 4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148129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3" y="44624"/>
            <a:ext cx="9036495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0093CE"/>
                </a:solidFill>
                <a:latin typeface="Arial" charset="0"/>
              </a:rPr>
              <a:t>CW50-BP12307-S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Předem plněná automatická pračka </a:t>
            </a:r>
            <a:r>
              <a:rPr lang="cs-CZ" altLang="cs-CZ" sz="1400" dirty="0" smtClean="0">
                <a:latin typeface="Arial" charset="0"/>
              </a:rPr>
              <a:t>MiniAqua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Invertorový </a:t>
            </a:r>
            <a:r>
              <a:rPr lang="cs-CZ" altLang="cs-CZ" sz="14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motor, ABT antibakteriální ošetření, digitální displej, rychlý cyklus, tichý chod 69 dB(A), Dual Spray</a:t>
            </a:r>
            <a:endParaRPr lang="cs-CZ" altLang="cs-CZ" sz="14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0" y="908720"/>
            <a:ext cx="3995936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2019/2014)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Jmenovitá kapacita (kg)		5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Eco 40-60 (kWh) 	0,391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Eco 40-60 (kWh)	39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Eco 40-60 (l) 	30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Otáčky při odstřeďování (ot./min)		1151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sušení odstřeďováním		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Eco 40-60 (h:min)		3:08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ve fázi odstřeďování (dB(A) re 1 pW) 	69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 při odstřeďování	A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Technologie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Invertorový motor – bezkartáčový typ motoru s klasickým převodem přes řemen a řemenici, tichý chod, vysoký výkon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ABT – antibakt. ošetření zásuvky na detergent a gumového těsnění dvířek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PillowDrum – šetrný buben s polštářkovými výstupky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Smart Dual Spray - dvojité sprchování okénka dvířek a gumového těsnění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Laserem svařený buben – odolný proti poničení, jemný téměř neviditelný svár, který je šetrný k oděvům během praní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Programy 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12 programů: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Eco 40°C – 60°C, Bavlna 20°C, Rychlý 15 min, Smíšené a barevné, Bavlna, Syntetika, Jemné, Sport, Ruční praní, Hygienický+, Džíny, Vypouštění + Odstřeďování 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Odložený konec programu, Nastavení teploty praní, Nastavení otáček odstřeďování, Proti pomačkání, Přídavné máchání (3), Dětský zámek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Bezpečnostní zámek dveří; Ochrana proti úniku vody Antioverflow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Digitální displej s tlačítky; Invertorový motor;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Průměr (výška) bubnu 42,5 cm; Materiál bubnu Nerez/ vany Silitech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Objem bubnu 32 l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453584"/>
            <a:ext cx="1755271" cy="359792"/>
          </a:xfrm>
          <a:prstGeom prst="rect">
            <a:avLst/>
          </a:prstGeom>
        </p:spPr>
      </p:pic>
      <p:sp>
        <p:nvSpPr>
          <p:cNvPr id="10" name="Ovál 9"/>
          <p:cNvSpPr/>
          <p:nvPr/>
        </p:nvSpPr>
        <p:spPr>
          <a:xfrm>
            <a:off x="4860032" y="263691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4867497" y="2755833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proti pomačkání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7" name="Ovál 26"/>
          <p:cNvSpPr/>
          <p:nvPr/>
        </p:nvSpPr>
        <p:spPr>
          <a:xfrm>
            <a:off x="4860032" y="184482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4860032" y="1988840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Rychlý program 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min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9" name="Ovál 28"/>
          <p:cNvSpPr/>
          <p:nvPr/>
        </p:nvSpPr>
        <p:spPr>
          <a:xfrm>
            <a:off x="4860032" y="105281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6" name="Ovál 35"/>
          <p:cNvSpPr/>
          <p:nvPr/>
        </p:nvSpPr>
        <p:spPr>
          <a:xfrm>
            <a:off x="4860032" y="3429000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4782817" y="3584551"/>
            <a:ext cx="8434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Antibakteriální ochrana zásuvky a těsnění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8" name="Ovál 37"/>
          <p:cNvSpPr/>
          <p:nvPr/>
        </p:nvSpPr>
        <p:spPr>
          <a:xfrm>
            <a:off x="4860032" y="4221088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9" name="TextovéPole 38"/>
          <p:cNvSpPr txBox="1"/>
          <p:nvPr/>
        </p:nvSpPr>
        <p:spPr>
          <a:xfrm>
            <a:off x="4844479" y="4319242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Buben s polštářky šetrný k prádlu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693102" y="5066195"/>
            <a:ext cx="319937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31019982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8059019083322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Barva 		Bílá s černými dvířky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x š x h (mm)	700 x 510 x 490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47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802 x 571 x 567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52</a:t>
            </a:r>
          </a:p>
        </p:txBody>
      </p:sp>
      <p:sp>
        <p:nvSpPr>
          <p:cNvPr id="41" name="TextovéPole 40"/>
          <p:cNvSpPr txBox="1"/>
          <p:nvPr/>
        </p:nvSpPr>
        <p:spPr>
          <a:xfrm>
            <a:off x="4788024" y="1136938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Invertorový motor s tichým chodem</a:t>
            </a:r>
          </a:p>
        </p:txBody>
      </p:sp>
      <p:cxnSp>
        <p:nvCxnSpPr>
          <p:cNvPr id="4" name="Přímá spojnice se šipkou 3"/>
          <p:cNvCxnSpPr/>
          <p:nvPr/>
        </p:nvCxnSpPr>
        <p:spPr>
          <a:xfrm>
            <a:off x="7216940" y="2811161"/>
            <a:ext cx="233151" cy="28803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ovéPole 4"/>
          <p:cNvSpPr txBox="1"/>
          <p:nvPr/>
        </p:nvSpPr>
        <p:spPr>
          <a:xfrm>
            <a:off x="7383029" y="2651418"/>
            <a:ext cx="813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49 cm</a:t>
            </a:r>
          </a:p>
        </p:txBody>
      </p:sp>
      <p:sp>
        <p:nvSpPr>
          <p:cNvPr id="40" name="TextovéPole 39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2019/2014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0" t="8000" r="19551" b="6951"/>
          <a:stretch/>
        </p:blipFill>
        <p:spPr>
          <a:xfrm>
            <a:off x="5723728" y="2947660"/>
            <a:ext cx="1535099" cy="2107509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327804" y="1145081"/>
            <a:ext cx="706388" cy="692696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365" y="2983013"/>
            <a:ext cx="885874" cy="177174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5971" y="1686010"/>
            <a:ext cx="720000" cy="720000"/>
          </a:xfrm>
          <a:prstGeom prst="rect">
            <a:avLst/>
          </a:prstGeom>
        </p:spPr>
      </p:pic>
      <p:pic>
        <p:nvPicPr>
          <p:cNvPr id="17" name="Obrázek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032" y="1014177"/>
            <a:ext cx="792000" cy="792000"/>
          </a:xfrm>
          <a:prstGeom prst="flowChartConnector">
            <a:avLst/>
          </a:prstGeom>
        </p:spPr>
      </p:pic>
      <p:pic>
        <p:nvPicPr>
          <p:cNvPr id="18" name="Obrázek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024" y="1826474"/>
            <a:ext cx="756000" cy="756000"/>
          </a:xfrm>
          <a:prstGeom prst="flowChartConnector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024" y="2598428"/>
            <a:ext cx="756000" cy="756000"/>
          </a:xfrm>
          <a:prstGeom prst="flowChartConnector">
            <a:avLst/>
          </a:prstGeom>
        </p:spPr>
      </p:pic>
      <p:sp>
        <p:nvSpPr>
          <p:cNvPr id="21" name="Vývojový diagram: spojnice 20"/>
          <p:cNvSpPr/>
          <p:nvPr/>
        </p:nvSpPr>
        <p:spPr>
          <a:xfrm>
            <a:off x="4068024" y="3429000"/>
            <a:ext cx="720000" cy="720000"/>
          </a:xfrm>
          <a:prstGeom prst="flowChartConnector">
            <a:avLst/>
          </a:prstGeom>
          <a:noFill/>
          <a:ln w="12700"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33CCCC"/>
              </a:solidFill>
            </a:endParaRPr>
          </a:p>
        </p:txBody>
      </p:sp>
      <p:sp>
        <p:nvSpPr>
          <p:cNvPr id="22" name="TextovéPole 21"/>
          <p:cNvSpPr txBox="1"/>
          <p:nvPr/>
        </p:nvSpPr>
        <p:spPr>
          <a:xfrm>
            <a:off x="4047814" y="3597789"/>
            <a:ext cx="7436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00" dirty="0">
                <a:solidFill>
                  <a:srgbClr val="33CC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ABT</a:t>
            </a:r>
          </a:p>
        </p:txBody>
      </p:sp>
      <p:sp>
        <p:nvSpPr>
          <p:cNvPr id="42" name="Vývojový diagram: spojnice 41"/>
          <p:cNvSpPr/>
          <p:nvPr/>
        </p:nvSpPr>
        <p:spPr>
          <a:xfrm>
            <a:off x="4056162" y="4201277"/>
            <a:ext cx="720000" cy="720000"/>
          </a:xfrm>
          <a:prstGeom prst="flowChartConnector">
            <a:avLst/>
          </a:prstGeom>
          <a:noFill/>
          <a:ln w="12700"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33CCCC"/>
              </a:solidFill>
            </a:endParaRPr>
          </a:p>
        </p:txBody>
      </p:sp>
      <p:sp>
        <p:nvSpPr>
          <p:cNvPr id="43" name="TextovéPole 42"/>
          <p:cNvSpPr txBox="1"/>
          <p:nvPr/>
        </p:nvSpPr>
        <p:spPr>
          <a:xfrm>
            <a:off x="4035952" y="4293096"/>
            <a:ext cx="7436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dirty="0">
                <a:solidFill>
                  <a:srgbClr val="33CC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Šetrný buben</a:t>
            </a:r>
          </a:p>
        </p:txBody>
      </p:sp>
      <p:sp>
        <p:nvSpPr>
          <p:cNvPr id="44" name="Vývojový diagram: spojnice 43"/>
          <p:cNvSpPr/>
          <p:nvPr/>
        </p:nvSpPr>
        <p:spPr>
          <a:xfrm>
            <a:off x="4081689" y="5008493"/>
            <a:ext cx="720000" cy="720000"/>
          </a:xfrm>
          <a:prstGeom prst="flowChartConnector">
            <a:avLst/>
          </a:prstGeom>
          <a:noFill/>
          <a:ln w="12700"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33CCCC"/>
              </a:solidFill>
            </a:endParaRPr>
          </a:p>
        </p:txBody>
      </p:sp>
      <p:sp>
        <p:nvSpPr>
          <p:cNvPr id="45" name="TextovéPole 44"/>
          <p:cNvSpPr txBox="1"/>
          <p:nvPr/>
        </p:nvSpPr>
        <p:spPr>
          <a:xfrm>
            <a:off x="4061479" y="5100312"/>
            <a:ext cx="743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dirty="0">
                <a:solidFill>
                  <a:srgbClr val="33CC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 Dual Spray</a:t>
            </a:r>
          </a:p>
        </p:txBody>
      </p:sp>
      <p:sp>
        <p:nvSpPr>
          <p:cNvPr id="46" name="Ovál 45"/>
          <p:cNvSpPr/>
          <p:nvPr/>
        </p:nvSpPr>
        <p:spPr>
          <a:xfrm>
            <a:off x="4885645" y="500579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8" name="TextovéPole 47"/>
          <p:cNvSpPr txBox="1"/>
          <p:nvPr/>
        </p:nvSpPr>
        <p:spPr>
          <a:xfrm>
            <a:off x="4860032" y="5013176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Dvojité sprchování okénka dvířek a těsnění</a:t>
            </a:r>
            <a:endParaRPr lang="cs-CZ" sz="800" dirty="0">
              <a:solidFill>
                <a:schemeClr val="bg1"/>
              </a:solidFill>
            </a:endParaRPr>
          </a:p>
        </p:txBody>
      </p:sp>
      <p:cxnSp>
        <p:nvCxnSpPr>
          <p:cNvPr id="49" name="Přímá spojnice se šipkou 48"/>
          <p:cNvCxnSpPr/>
          <p:nvPr/>
        </p:nvCxnSpPr>
        <p:spPr>
          <a:xfrm>
            <a:off x="7342892" y="3152679"/>
            <a:ext cx="23133" cy="172537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Přímá spojnice se šipkou 52"/>
          <p:cNvCxnSpPr/>
          <p:nvPr/>
        </p:nvCxnSpPr>
        <p:spPr>
          <a:xfrm>
            <a:off x="5968754" y="2861059"/>
            <a:ext cx="1104490" cy="917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ovéPole 53"/>
          <p:cNvSpPr txBox="1"/>
          <p:nvPr/>
        </p:nvSpPr>
        <p:spPr>
          <a:xfrm>
            <a:off x="6176919" y="2474259"/>
            <a:ext cx="813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51 cm</a:t>
            </a:r>
          </a:p>
        </p:txBody>
      </p:sp>
      <p:sp>
        <p:nvSpPr>
          <p:cNvPr id="55" name="TextovéPole 54"/>
          <p:cNvSpPr txBox="1"/>
          <p:nvPr/>
        </p:nvSpPr>
        <p:spPr>
          <a:xfrm>
            <a:off x="7335936" y="3751677"/>
            <a:ext cx="813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 cm</a:t>
            </a:r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797</TotalTime>
  <Words>80</Words>
  <Application>Microsoft Office PowerPoint</Application>
  <PresentationFormat>Předvádění na obrazovce (4:3)</PresentationFormat>
  <Paragraphs>60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95</cp:revision>
  <cp:lastPrinted>2016-05-05T10:40:20Z</cp:lastPrinted>
  <dcterms:created xsi:type="dcterms:W3CDTF">2015-07-16T11:02:07Z</dcterms:created>
  <dcterms:modified xsi:type="dcterms:W3CDTF">2024-01-29T15:28:59Z</dcterms:modified>
</cp:coreProperties>
</file>