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6" d="100"/>
          <a:sy n="86" d="100"/>
        </p:scale>
        <p:origin x="1306" y="6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HIED430B</a:t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Vestavná indukční deska šíře </a:t>
            </a:r>
            <a:r>
              <a:rPr lang="cs-CZ" altLang="cs-CZ" sz="13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60 cm</a:t>
            </a:r>
            <a: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4 varné zóny</a:t>
            </a:r>
            <a:r>
              <a:rPr lang="cs-CZ" altLang="cs-CZ" sz="13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, 2 Flexi zóny s plným pokrytím, Power Management, dotykové ovládání Slider, Booster</a:t>
            </a:r>
            <a:endParaRPr lang="cs-CZ" altLang="cs-CZ" sz="13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Počet varných zón		4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příkon (W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)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7200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Jištění (A)		32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Varné zóny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2x Flexi zóna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220 x 200 mm 1800 (B3000)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1x 200 mm 1800 (B3000) 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1x 140 mm 1400 (B2000) W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Flexi zóna s obdélníkovými induktory – plné pokrytí varné zóny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Power Management - možnost nastavit maximální příkon na 2,8kW, 3,5kW, 4,5kW, 5,2kW nebo 7,2kW. V případě nízkého jištění v domácnosti je tak možné připojení na 230V.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Dotykové ovládání SLIDER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15 úrovní výkonu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Ukazatel zbytkového tepla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Booster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(4x)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Bezpečnost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Bezpečnostní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automatické vypnutí v případě dlouhodobé nečinnosti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Ochrana před přehřátím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8534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1437" y="1213565"/>
            <a:ext cx="748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Celkový příkon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895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7884" y="1949770"/>
            <a:ext cx="81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 zóna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obdelníkovými induktory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87435" y="4941168"/>
            <a:ext cx="3294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33801705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8016361940178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Provedení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Zkosené hrany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</a:t>
            </a:r>
            <a:r>
              <a:rPr lang="cs-CZ" altLang="cs-CZ" sz="800" dirty="0">
                <a:latin typeface="Arial" panose="020B0604020202020204" pitchFamily="34" charset="0"/>
              </a:rPr>
              <a:t>60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520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latin typeface="Arial" panose="020B0604020202020204" pitchFamily="34" charset="0"/>
              </a:rPr>
              <a:t>135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958892" y="1761240"/>
            <a:ext cx="28800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6842604" y="14012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60 cm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2653650"/>
            <a:ext cx="720000" cy="720000"/>
          </a:xfrm>
          <a:prstGeom prst="rect">
            <a:avLst/>
          </a:prstGeom>
        </p:spPr>
      </p:pic>
      <p:sp>
        <p:nvSpPr>
          <p:cNvPr id="26" name="TextBox 22"/>
          <p:cNvSpPr txBox="1"/>
          <p:nvPr/>
        </p:nvSpPr>
        <p:spPr>
          <a:xfrm>
            <a:off x="4912129" y="2790180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 SLIDER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Vývojový diagram: spojnice 46"/>
          <p:cNvSpPr/>
          <p:nvPr/>
        </p:nvSpPr>
        <p:spPr>
          <a:xfrm>
            <a:off x="4156724" y="2659380"/>
            <a:ext cx="720000" cy="720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137660" y="2800661"/>
            <a:ext cx="769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</a:t>
            </a:r>
          </a:p>
          <a:p>
            <a:pPr algn="ctr"/>
            <a:r>
              <a:rPr lang="cs-CZ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Vývojový diagram: spojnice 52"/>
          <p:cNvSpPr/>
          <p:nvPr/>
        </p:nvSpPr>
        <p:spPr>
          <a:xfrm>
            <a:off x="4156724" y="3451468"/>
            <a:ext cx="720000" cy="720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950565" y="3628898"/>
            <a:ext cx="115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MANAGEMENT</a:t>
            </a:r>
            <a:endParaRPr lang="cs-CZ" sz="7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Vývojový diagram: spojnice 54"/>
          <p:cNvSpPr/>
          <p:nvPr/>
        </p:nvSpPr>
        <p:spPr>
          <a:xfrm>
            <a:off x="4156724" y="1052736"/>
            <a:ext cx="720000" cy="720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156724" y="11704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7,2</a:t>
            </a:r>
          </a:p>
          <a:p>
            <a:pPr algn="ctr"/>
            <a:r>
              <a:rPr lang="cs-CZ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kW</a:t>
            </a:r>
            <a:endParaRPr lang="cs-CZ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Vývojový diagram: spojnice 59"/>
          <p:cNvSpPr/>
          <p:nvPr/>
        </p:nvSpPr>
        <p:spPr>
          <a:xfrm>
            <a:off x="4156724" y="4243636"/>
            <a:ext cx="720000" cy="720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084716" y="4459580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008" y="3454119"/>
            <a:ext cx="720000" cy="720000"/>
          </a:xfrm>
          <a:prstGeom prst="rect">
            <a:avLst/>
          </a:prstGeom>
        </p:spPr>
      </p:pic>
      <p:sp>
        <p:nvSpPr>
          <p:cNvPr id="63" name="TextBox 22"/>
          <p:cNvSpPr txBox="1"/>
          <p:nvPr/>
        </p:nvSpPr>
        <p:spPr>
          <a:xfrm>
            <a:off x="4904731" y="346872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nastavení příkonu desky a připojení na 230V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65" y="4254589"/>
            <a:ext cx="720000" cy="720000"/>
          </a:xfrm>
          <a:prstGeom prst="rect">
            <a:avLst/>
          </a:prstGeom>
        </p:spPr>
      </p:pic>
      <p:sp>
        <p:nvSpPr>
          <p:cNvPr id="65" name="TextBox 22"/>
          <p:cNvSpPr txBox="1"/>
          <p:nvPr/>
        </p:nvSpPr>
        <p:spPr>
          <a:xfrm>
            <a:off x="4915088" y="4391119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Okamžité zvýšení výkonu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Obrázek 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" t="4374" r="57943" b="3894"/>
          <a:stretch/>
        </p:blipFill>
        <p:spPr>
          <a:xfrm>
            <a:off x="4271638" y="1785915"/>
            <a:ext cx="468000" cy="79308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2" t="6020" r="9731" b="6556"/>
          <a:stretch/>
        </p:blipFill>
        <p:spPr>
          <a:xfrm>
            <a:off x="5821680" y="2034575"/>
            <a:ext cx="3060000" cy="26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</TotalTime>
  <Words>40</Words>
  <Application>Microsoft Office PowerPoint</Application>
  <PresentationFormat>Předvádění na obrazovce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HIED430B Vestavná indukční deska šíře 60 cm 4 varné zóny, 2 Flexi zóny s plným pokrytím, Power Management, dotykové ovládání Slider, Booster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104</cp:revision>
  <cp:lastPrinted>2016-03-31T14:41:45Z</cp:lastPrinted>
  <dcterms:created xsi:type="dcterms:W3CDTF">2016-03-31T13:54:55Z</dcterms:created>
  <dcterms:modified xsi:type="dcterms:W3CDTF">2017-10-30T12:15:31Z</dcterms:modified>
</cp:coreProperties>
</file>