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</p:sldIdLst>
  <p:sldSz cx="9144000" cy="6858000" type="screen4x3"/>
  <p:notesSz cx="6858000" cy="994568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  <p15:guide id="3" orient="horz" pos="1389" userDrawn="1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5405" autoAdjust="0"/>
  </p:normalViewPr>
  <p:slideViewPr>
    <p:cSldViewPr snapToGrid="0">
      <p:cViewPr varScale="1">
        <p:scale>
          <a:sx n="86" d="100"/>
          <a:sy n="86" d="100"/>
        </p:scale>
        <p:origin x="1306" y="67"/>
      </p:cViewPr>
      <p:guideLst>
        <p:guide orient="horz" pos="2478"/>
        <p:guide orient="horz" pos="2160"/>
        <p:guide orient="horz" pos="138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30.10.2017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337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30.10.2017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0866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30.10.2017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982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14536" y="410412"/>
            <a:ext cx="7772400" cy="576064"/>
          </a:xfrm>
          <a:prstGeom prst="rect">
            <a:avLst/>
          </a:prstGeom>
        </p:spPr>
        <p:txBody>
          <a:bodyPr anchor="t"/>
          <a:lstStyle>
            <a:lvl1pPr algn="l">
              <a:defRPr sz="2400" b="1" cap="all" baseline="0">
                <a:solidFill>
                  <a:srgbClr val="CC0000"/>
                </a:solidFill>
                <a:latin typeface="Gotham Narrow Bold" pitchFamily="50" charset="0"/>
              </a:defRPr>
            </a:lvl1pPr>
          </a:lstStyle>
          <a:p>
            <a:r>
              <a:rPr lang="cs-CZ" dirty="0" smtClean="0"/>
              <a:t>Kliknutím lze upravit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20284" y="1170254"/>
            <a:ext cx="8517700" cy="37827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solidFill>
                  <a:srgbClr val="CC0000"/>
                </a:solidFill>
                <a:latin typeface="Gotham Narrow Light" pitchFamily="50" charset="0"/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pic>
        <p:nvPicPr>
          <p:cNvPr id="7" name="bolloH.png"/>
          <p:cNvPicPr/>
          <p:nvPr userDrawn="1"/>
        </p:nvPicPr>
        <p:blipFill>
          <a:blip r:embed="rId2" cstate="print">
            <a:alphaModFix amt="50277"/>
            <a:extLst/>
          </a:blip>
          <a:srcRect l="24242" t="42040"/>
          <a:stretch>
            <a:fillRect/>
          </a:stretch>
        </p:blipFill>
        <p:spPr>
          <a:xfrm>
            <a:off x="-16423" y="-27383"/>
            <a:ext cx="3148264" cy="2352183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Segnaposto testo 2"/>
          <p:cNvSpPr>
            <a:spLocks noGrp="1"/>
          </p:cNvSpPr>
          <p:nvPr>
            <p:ph type="body" idx="14" hasCustomPrompt="1"/>
          </p:nvPr>
        </p:nvSpPr>
        <p:spPr>
          <a:xfrm>
            <a:off x="467544" y="2420888"/>
            <a:ext cx="3600400" cy="4176464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600" b="0" i="0">
                <a:solidFill>
                  <a:schemeClr val="tx1">
                    <a:lumMod val="50000"/>
                    <a:lumOff val="50000"/>
                  </a:schemeClr>
                </a:solidFill>
                <a:latin typeface="Gotham Narrow Medium"/>
                <a:cs typeface="Gotham Narrow Medium"/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883245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30.10.2017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2269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30.10.2017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6662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30.10.2017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63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30.10.2017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5886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30.10.2017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2310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30.10.2017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947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30.10.2017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8632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30.10.2017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8261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00C46-D848-4F40-BD5D-C53C2B13DC1D}" type="datetimeFigureOut">
              <a:rPr lang="cs-CZ" smtClean="0"/>
              <a:t>30.10.2017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8230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 descr="L:\marketing\L O G O\HOOVER\logo Hoover 2014\logo_hoover Bi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2793" y="5922000"/>
            <a:ext cx="961207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0"/>
            <a:ext cx="8755380" cy="92825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HIED430B</a:t>
            </a:r>
            <a:br>
              <a:rPr lang="cs-CZ" sz="27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1300" b="0" cap="none" dirty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  <a:t>Vestavná indukční deska šíře </a:t>
            </a:r>
            <a:r>
              <a:rPr lang="cs-CZ" altLang="cs-CZ" sz="1300" b="0" cap="none" dirty="0" smtClean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  <a:t>60 cm</a:t>
            </a:r>
            <a:r>
              <a:rPr lang="cs-CZ" altLang="cs-CZ" sz="1300" b="0" cap="none" dirty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cs-CZ" altLang="cs-CZ" sz="1300" b="0" cap="none" dirty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</a:br>
            <a:r>
              <a:rPr lang="cs-CZ" altLang="cs-CZ" sz="1300" b="0" cap="none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4 varné zóny</a:t>
            </a:r>
            <a:r>
              <a:rPr lang="cs-CZ" altLang="cs-CZ" sz="1300" b="0" cap="none" dirty="0" smtClean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, 2 Flexi zóny s plným pokrytím, Power Management, dotykové ovládání Slider, Booster</a:t>
            </a:r>
            <a:endParaRPr lang="cs-CZ" altLang="cs-CZ" sz="1300" b="0" cap="none" dirty="0">
              <a:solidFill>
                <a:srgbClr val="C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1" name="Zástupný symbol pro text 3"/>
          <p:cNvSpPr>
            <a:spLocks noGrp="1"/>
          </p:cNvSpPr>
          <p:nvPr>
            <p:ph type="body" idx="14"/>
          </p:nvPr>
        </p:nvSpPr>
        <p:spPr>
          <a:xfrm>
            <a:off x="335884" y="920696"/>
            <a:ext cx="3786536" cy="5937304"/>
          </a:xfrm>
        </p:spPr>
        <p:txBody>
          <a:bodyPr anchor="t">
            <a:noAutofit/>
          </a:bodyPr>
          <a:lstStyle/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  <a:cs typeface="+mn-cs"/>
              </a:rPr>
              <a:t>Hlavní vlastnosti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Počet varných zón		4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Celkový příkon (W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)	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7200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Jištění (A)		32 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  <a:cs typeface="+mn-cs"/>
              </a:rPr>
              <a:t>Varné zóny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2x Flexi zóna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220 x 200 mm 1800 (B3000)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W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1x 200 mm 1800 (B3000) W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1x 140 mm 1400 (B2000) W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Flexi zóna s obdélníkovými induktory – plné pokrytí varné zóny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b="1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Power Management - možnost nastavit maximální příkon na 2,8kW, 3,5kW, 4,5kW, 5,2kW nebo 7,2kW. V případě nízkého jištění v domácnosti je tak možné připojení na 230V.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Funkce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Dotykové ovládání SLIDER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15 úrovní výkonu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Ukazatel zbytkového tepla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Booster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(4x)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b="1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  <a:cs typeface="+mn-cs"/>
              </a:rPr>
              <a:t>Bezpečnost	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Bezpečnostní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automatické vypnutí v případě dlouhodobé nečinnosti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Ochrana před přehřátím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126078" y="1067303"/>
            <a:ext cx="0" cy="540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78604" y="1067314"/>
            <a:ext cx="0" cy="540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3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2786" y="1085347"/>
            <a:ext cx="720000" cy="720000"/>
          </a:xfrm>
          <a:prstGeom prst="rect">
            <a:avLst/>
          </a:prstGeom>
        </p:spPr>
      </p:pic>
      <p:sp>
        <p:nvSpPr>
          <p:cNvPr id="25" name="TextBox 22"/>
          <p:cNvSpPr txBox="1"/>
          <p:nvPr/>
        </p:nvSpPr>
        <p:spPr>
          <a:xfrm>
            <a:off x="4911437" y="1213565"/>
            <a:ext cx="7481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Celkový příkon</a:t>
            </a:r>
            <a:endParaRPr lang="cs-CZ" sz="7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026" y="1858957"/>
            <a:ext cx="720000" cy="720000"/>
          </a:xfrm>
          <a:prstGeom prst="rect">
            <a:avLst/>
          </a:prstGeom>
        </p:spPr>
      </p:pic>
      <p:sp>
        <p:nvSpPr>
          <p:cNvPr id="28" name="TextBox 22"/>
          <p:cNvSpPr txBox="1"/>
          <p:nvPr/>
        </p:nvSpPr>
        <p:spPr>
          <a:xfrm>
            <a:off x="4887884" y="1949770"/>
            <a:ext cx="819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Flexi zóna </a:t>
            </a:r>
          </a:p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obdelníkovými induktory</a:t>
            </a:r>
            <a:endParaRPr lang="cs-CZ" sz="7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Obdélník 34"/>
          <p:cNvSpPr/>
          <p:nvPr/>
        </p:nvSpPr>
        <p:spPr>
          <a:xfrm>
            <a:off x="5787435" y="4941168"/>
            <a:ext cx="329442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Kód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33801705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</a:t>
            </a:r>
            <a:endParaRPr lang="cs-CZ" altLang="cs-CZ" sz="800" dirty="0" smtClean="0">
              <a:solidFill>
                <a:prstClr val="black"/>
              </a:solidFill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		8016361940178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Provedení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Zkosené hrany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výrobku v x š x h (mm)	</a:t>
            </a:r>
            <a:r>
              <a:rPr lang="cs-CZ" altLang="cs-CZ" sz="800" dirty="0">
                <a:latin typeface="Arial" panose="020B0604020202020204" pitchFamily="34" charset="0"/>
              </a:rPr>
              <a:t>60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590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520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12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(mm)	</a:t>
            </a:r>
            <a:r>
              <a:rPr lang="cs-CZ" altLang="cs-CZ" sz="800" dirty="0" smtClean="0">
                <a:latin typeface="Arial" panose="020B0604020202020204" pitchFamily="34" charset="0"/>
              </a:rPr>
              <a:t>135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675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725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(kg)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13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5958892" y="1761240"/>
            <a:ext cx="2880000" cy="0"/>
          </a:xfrm>
          <a:prstGeom prst="straightConnector1">
            <a:avLst/>
          </a:prstGeom>
          <a:ln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6842604" y="1401200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60 cm</a:t>
            </a: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4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406" y="2653650"/>
            <a:ext cx="720000" cy="720000"/>
          </a:xfrm>
          <a:prstGeom prst="rect">
            <a:avLst/>
          </a:prstGeom>
        </p:spPr>
      </p:pic>
      <p:sp>
        <p:nvSpPr>
          <p:cNvPr id="26" name="TextBox 22"/>
          <p:cNvSpPr txBox="1"/>
          <p:nvPr/>
        </p:nvSpPr>
        <p:spPr>
          <a:xfrm>
            <a:off x="4912129" y="2790180"/>
            <a:ext cx="762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Dotykové ovládání SLIDER</a:t>
            </a:r>
            <a:endParaRPr lang="cs-CZ" sz="7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Vývojový diagram: spojnice 46"/>
          <p:cNvSpPr/>
          <p:nvPr/>
        </p:nvSpPr>
        <p:spPr>
          <a:xfrm>
            <a:off x="4156724" y="2659380"/>
            <a:ext cx="720000" cy="720000"/>
          </a:xfrm>
          <a:prstGeom prst="flowChartConnector">
            <a:avLst/>
          </a:prstGeom>
          <a:solidFill>
            <a:schemeClr val="bg1">
              <a:lumMod val="50000"/>
            </a:schemeClr>
          </a:solidFill>
          <a:ln w="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4137660" y="2800661"/>
            <a:ext cx="7696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TOUCH</a:t>
            </a:r>
          </a:p>
          <a:p>
            <a:pPr algn="ctr"/>
            <a:r>
              <a:rPr lang="cs-CZ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</a:t>
            </a:r>
            <a:endParaRPr lang="cs-CZ" sz="8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Vývojový diagram: spojnice 52"/>
          <p:cNvSpPr/>
          <p:nvPr/>
        </p:nvSpPr>
        <p:spPr>
          <a:xfrm>
            <a:off x="4156724" y="3451468"/>
            <a:ext cx="720000" cy="720000"/>
          </a:xfrm>
          <a:prstGeom prst="flowChartConnector">
            <a:avLst/>
          </a:prstGeom>
          <a:solidFill>
            <a:schemeClr val="bg1">
              <a:lumMod val="50000"/>
            </a:schemeClr>
          </a:solidFill>
          <a:ln w="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54" name="TextovéPole 53"/>
          <p:cNvSpPr txBox="1"/>
          <p:nvPr/>
        </p:nvSpPr>
        <p:spPr>
          <a:xfrm>
            <a:off x="3950565" y="3628898"/>
            <a:ext cx="115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 MANAGEMENT</a:t>
            </a:r>
            <a:endParaRPr lang="cs-CZ" sz="7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Vývojový diagram: spojnice 54"/>
          <p:cNvSpPr/>
          <p:nvPr/>
        </p:nvSpPr>
        <p:spPr>
          <a:xfrm>
            <a:off x="4156724" y="1052736"/>
            <a:ext cx="720000" cy="720000"/>
          </a:xfrm>
          <a:prstGeom prst="flowChartConnector">
            <a:avLst/>
          </a:prstGeom>
          <a:solidFill>
            <a:schemeClr val="bg1">
              <a:lumMod val="50000"/>
            </a:schemeClr>
          </a:solidFill>
          <a:ln w="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56" name="TextovéPole 55"/>
          <p:cNvSpPr txBox="1"/>
          <p:nvPr/>
        </p:nvSpPr>
        <p:spPr>
          <a:xfrm>
            <a:off x="4156724" y="1170464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7,2</a:t>
            </a:r>
          </a:p>
          <a:p>
            <a:pPr algn="ctr"/>
            <a:r>
              <a:rPr lang="cs-CZ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kW</a:t>
            </a:r>
            <a:endParaRPr lang="cs-CZ" sz="10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Vývojový diagram: spojnice 59"/>
          <p:cNvSpPr/>
          <p:nvPr/>
        </p:nvSpPr>
        <p:spPr>
          <a:xfrm>
            <a:off x="4156724" y="4243636"/>
            <a:ext cx="720000" cy="720000"/>
          </a:xfrm>
          <a:prstGeom prst="flowChartConnector">
            <a:avLst/>
          </a:prstGeom>
          <a:solidFill>
            <a:schemeClr val="bg1">
              <a:lumMod val="50000"/>
            </a:schemeClr>
          </a:solidFill>
          <a:ln w="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61" name="TextovéPole 60"/>
          <p:cNvSpPr txBox="1"/>
          <p:nvPr/>
        </p:nvSpPr>
        <p:spPr>
          <a:xfrm>
            <a:off x="4084716" y="4459580"/>
            <a:ext cx="8640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BOOSTER</a:t>
            </a:r>
            <a:endParaRPr lang="cs-CZ" sz="8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2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3008" y="3454119"/>
            <a:ext cx="720000" cy="720000"/>
          </a:xfrm>
          <a:prstGeom prst="rect">
            <a:avLst/>
          </a:prstGeom>
        </p:spPr>
      </p:pic>
      <p:sp>
        <p:nvSpPr>
          <p:cNvPr id="63" name="TextBox 22"/>
          <p:cNvSpPr txBox="1"/>
          <p:nvPr/>
        </p:nvSpPr>
        <p:spPr>
          <a:xfrm>
            <a:off x="4904731" y="3468729"/>
            <a:ext cx="762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Možnost nastavení příkonu desky a připojení na 230V</a:t>
            </a:r>
            <a:endParaRPr lang="cs-CZ" sz="7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4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365" y="4254589"/>
            <a:ext cx="720000" cy="720000"/>
          </a:xfrm>
          <a:prstGeom prst="rect">
            <a:avLst/>
          </a:prstGeom>
        </p:spPr>
      </p:pic>
      <p:sp>
        <p:nvSpPr>
          <p:cNvPr id="65" name="TextBox 22"/>
          <p:cNvSpPr txBox="1"/>
          <p:nvPr/>
        </p:nvSpPr>
        <p:spPr>
          <a:xfrm>
            <a:off x="4915088" y="4391119"/>
            <a:ext cx="762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Okamžité zvýšení výkonu</a:t>
            </a:r>
            <a:endParaRPr lang="cs-CZ" sz="7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6" name="Obrázek 6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" t="4374" r="57943" b="3894"/>
          <a:stretch/>
        </p:blipFill>
        <p:spPr>
          <a:xfrm>
            <a:off x="4271638" y="1785915"/>
            <a:ext cx="468000" cy="793085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92" t="6020" r="9731" b="6556"/>
          <a:stretch/>
        </p:blipFill>
        <p:spPr>
          <a:xfrm>
            <a:off x="5821680" y="2034575"/>
            <a:ext cx="3060000" cy="26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92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502</TotalTime>
  <Words>40</Words>
  <Application>Microsoft Office PowerPoint</Application>
  <PresentationFormat>Předvádění na obrazovce (4:3)</PresentationFormat>
  <Paragraphs>45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Gotham Narrow Bold</vt:lpstr>
      <vt:lpstr>Gotham Narrow Light</vt:lpstr>
      <vt:lpstr>Gotham Narrow Medium</vt:lpstr>
      <vt:lpstr>Motiv Office</vt:lpstr>
      <vt:lpstr>HIED430B Vestavná indukční deska šíře 60 cm 4 varné zóny, 2 Flexi zóny s plným pokrytím, Power Management, dotykové ovládání Slider, Booster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CP70_CP50011 - SÁČKOVÝ vysavač CAPTURE</dc:title>
  <dc:creator>Martina Křižáková</dc:creator>
  <cp:lastModifiedBy>Martina Křižáková</cp:lastModifiedBy>
  <cp:revision>104</cp:revision>
  <cp:lastPrinted>2016-03-31T14:41:45Z</cp:lastPrinted>
  <dcterms:created xsi:type="dcterms:W3CDTF">2016-03-31T13:54:55Z</dcterms:created>
  <dcterms:modified xsi:type="dcterms:W3CDTF">2017-10-30T12:15:31Z</dcterms:modified>
</cp:coreProperties>
</file>